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7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8288000" cy="10287000"/>
  <p:notesSz cx="6858000" cy="9144000"/>
  <p:embeddedFontLst>
    <p:embeddedFont>
      <p:font typeface="Barlow Semi-Bold" pitchFamily="2" charset="7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589" autoAdjust="0"/>
  </p:normalViewPr>
  <p:slideViewPr>
    <p:cSldViewPr>
      <p:cViewPr varScale="1">
        <p:scale>
          <a:sx n="80" d="100"/>
          <a:sy n="80" d="100"/>
        </p:scale>
        <p:origin x="82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00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26727" y="0"/>
            <a:ext cx="13261273" cy="10287000"/>
          </a:xfrm>
          <a:custGeom>
            <a:avLst/>
            <a:gdLst/>
            <a:ahLst/>
            <a:cxnLst/>
            <a:rect l="l" t="t" r="r" b="b"/>
            <a:pathLst>
              <a:path w="13261273" h="10287000">
                <a:moveTo>
                  <a:pt x="0" y="0"/>
                </a:moveTo>
                <a:lnTo>
                  <a:pt x="13261273" y="0"/>
                </a:lnTo>
                <a:lnTo>
                  <a:pt x="13261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5026727" y="0"/>
            <a:ext cx="13368869" cy="10287000"/>
          </a:xfrm>
          <a:custGeom>
            <a:avLst/>
            <a:gdLst/>
            <a:ahLst/>
            <a:cxnLst/>
            <a:rect l="l" t="t" r="r" b="b"/>
            <a:pathLst>
              <a:path w="13368869" h="10287000">
                <a:moveTo>
                  <a:pt x="0" y="0"/>
                </a:moveTo>
                <a:lnTo>
                  <a:pt x="13368870" y="0"/>
                </a:lnTo>
                <a:lnTo>
                  <a:pt x="1336887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615019" y="7485300"/>
            <a:ext cx="3835370" cy="3835370"/>
          </a:xfrm>
          <a:custGeom>
            <a:avLst/>
            <a:gdLst/>
            <a:ahLst/>
            <a:cxnLst/>
            <a:rect l="l" t="t" r="r" b="b"/>
            <a:pathLst>
              <a:path w="3835370" h="3835370">
                <a:moveTo>
                  <a:pt x="0" y="0"/>
                </a:moveTo>
                <a:lnTo>
                  <a:pt x="3835370" y="0"/>
                </a:lnTo>
                <a:lnTo>
                  <a:pt x="3835370" y="3835370"/>
                </a:lnTo>
                <a:lnTo>
                  <a:pt x="0" y="38353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161123" y="421505"/>
            <a:ext cx="11230344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267"/>
              </a:lnSpc>
            </a:pPr>
            <a:r>
              <a:rPr lang="en-US" sz="7128" b="1" spc="-71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Cafe Refresh Proposal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53119" y="532254"/>
            <a:ext cx="4660989" cy="48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0"/>
              </a:lnSpc>
            </a:pPr>
            <a:r>
              <a:rPr lang="en-US" sz="2946" b="1" spc="-29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Feb 6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553977" y="818361"/>
            <a:ext cx="13180046" cy="8662572"/>
          </a:xfrm>
          <a:custGeom>
            <a:avLst/>
            <a:gdLst/>
            <a:ahLst/>
            <a:cxnLst/>
            <a:rect l="l" t="t" r="r" b="b"/>
            <a:pathLst>
              <a:path w="13180046" h="8662572">
                <a:moveTo>
                  <a:pt x="0" y="0"/>
                </a:moveTo>
                <a:lnTo>
                  <a:pt x="13180046" y="0"/>
                </a:lnTo>
                <a:lnTo>
                  <a:pt x="13180046" y="8662572"/>
                </a:lnTo>
                <a:lnTo>
                  <a:pt x="0" y="866257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 rot="-5400000">
            <a:off x="-2795404" y="4575790"/>
            <a:ext cx="8662572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67"/>
              </a:lnSpc>
            </a:pPr>
            <a:r>
              <a:rPr lang="en-US" sz="7128" b="1" spc="-71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Blends &amp; Curries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553977" y="818361"/>
            <a:ext cx="13180046" cy="8662572"/>
          </a:xfrm>
          <a:custGeom>
            <a:avLst/>
            <a:gdLst/>
            <a:ahLst/>
            <a:cxnLst/>
            <a:rect l="l" t="t" r="r" b="b"/>
            <a:pathLst>
              <a:path w="13180046" h="8662572">
                <a:moveTo>
                  <a:pt x="0" y="0"/>
                </a:moveTo>
                <a:lnTo>
                  <a:pt x="13180046" y="0"/>
                </a:lnTo>
                <a:lnTo>
                  <a:pt x="13180046" y="8662572"/>
                </a:lnTo>
                <a:lnTo>
                  <a:pt x="0" y="866257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 rot="-5400000">
            <a:off x="-1565372" y="5805822"/>
            <a:ext cx="6202508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67"/>
              </a:lnSpc>
            </a:pPr>
            <a:r>
              <a:rPr lang="en-US" sz="7128" b="1" spc="-71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Create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553977" y="818361"/>
            <a:ext cx="13180046" cy="8662572"/>
          </a:xfrm>
          <a:custGeom>
            <a:avLst/>
            <a:gdLst/>
            <a:ahLst/>
            <a:cxnLst/>
            <a:rect l="l" t="t" r="r" b="b"/>
            <a:pathLst>
              <a:path w="13180046" h="8662572">
                <a:moveTo>
                  <a:pt x="0" y="0"/>
                </a:moveTo>
                <a:lnTo>
                  <a:pt x="13180046" y="0"/>
                </a:lnTo>
                <a:lnTo>
                  <a:pt x="13180046" y="8662572"/>
                </a:lnTo>
                <a:lnTo>
                  <a:pt x="0" y="866257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 rot="-5400000">
            <a:off x="-1565372" y="5805822"/>
            <a:ext cx="6202508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67"/>
              </a:lnSpc>
            </a:pPr>
            <a:r>
              <a:rPr lang="en-US" sz="7128" b="1" spc="-71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Back Wall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553977" y="818361"/>
            <a:ext cx="13180046" cy="8662572"/>
          </a:xfrm>
          <a:custGeom>
            <a:avLst/>
            <a:gdLst/>
            <a:ahLst/>
            <a:cxnLst/>
            <a:rect l="l" t="t" r="r" b="b"/>
            <a:pathLst>
              <a:path w="13180046" h="8662572">
                <a:moveTo>
                  <a:pt x="0" y="0"/>
                </a:moveTo>
                <a:lnTo>
                  <a:pt x="13180046" y="0"/>
                </a:lnTo>
                <a:lnTo>
                  <a:pt x="13180046" y="8662572"/>
                </a:lnTo>
                <a:lnTo>
                  <a:pt x="0" y="866257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 rot="-5400000">
            <a:off x="-1565372" y="5805822"/>
            <a:ext cx="6202508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67"/>
              </a:lnSpc>
            </a:pPr>
            <a:r>
              <a:rPr lang="en-US" sz="7128" b="1" spc="-71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Back Wall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553977" y="818361"/>
            <a:ext cx="13180046" cy="8662572"/>
          </a:xfrm>
          <a:custGeom>
            <a:avLst/>
            <a:gdLst/>
            <a:ahLst/>
            <a:cxnLst/>
            <a:rect l="l" t="t" r="r" b="b"/>
            <a:pathLst>
              <a:path w="13180046" h="8662572">
                <a:moveTo>
                  <a:pt x="0" y="0"/>
                </a:moveTo>
                <a:lnTo>
                  <a:pt x="13180046" y="0"/>
                </a:lnTo>
                <a:lnTo>
                  <a:pt x="13180046" y="8662572"/>
                </a:lnTo>
                <a:lnTo>
                  <a:pt x="0" y="866257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 rot="-5400000">
            <a:off x="-1565372" y="5805822"/>
            <a:ext cx="6202508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67"/>
              </a:lnSpc>
            </a:pPr>
            <a:r>
              <a:rPr lang="en-US" sz="7128" b="1" spc="-71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Grill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553977" y="818361"/>
            <a:ext cx="13180046" cy="8662572"/>
          </a:xfrm>
          <a:custGeom>
            <a:avLst/>
            <a:gdLst/>
            <a:ahLst/>
            <a:cxnLst/>
            <a:rect l="l" t="t" r="r" b="b"/>
            <a:pathLst>
              <a:path w="13180046" h="8662572">
                <a:moveTo>
                  <a:pt x="0" y="0"/>
                </a:moveTo>
                <a:lnTo>
                  <a:pt x="13180046" y="0"/>
                </a:lnTo>
                <a:lnTo>
                  <a:pt x="13180046" y="8662572"/>
                </a:lnTo>
                <a:lnTo>
                  <a:pt x="0" y="866257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 rot="-5400000">
            <a:off x="-1565372" y="5805822"/>
            <a:ext cx="6202508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67"/>
              </a:lnSpc>
            </a:pPr>
            <a:r>
              <a:rPr lang="en-US" sz="7128" b="1" spc="-71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Grill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 rot="-5400000">
            <a:off x="-1565372" y="5805822"/>
            <a:ext cx="6202508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67"/>
              </a:lnSpc>
            </a:pPr>
            <a:r>
              <a:rPr lang="en-US" sz="7128" b="1" spc="-71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Burrito Loco</a:t>
            </a:r>
          </a:p>
        </p:txBody>
      </p:sp>
      <p:sp>
        <p:nvSpPr>
          <p:cNvPr id="4" name="Freeform 4"/>
          <p:cNvSpPr/>
          <p:nvPr/>
        </p:nvSpPr>
        <p:spPr>
          <a:xfrm>
            <a:off x="2575203" y="942448"/>
            <a:ext cx="14490701" cy="8538485"/>
          </a:xfrm>
          <a:custGeom>
            <a:avLst/>
            <a:gdLst/>
            <a:ahLst/>
            <a:cxnLst/>
            <a:rect l="l" t="t" r="r" b="b"/>
            <a:pathLst>
              <a:path w="14490701" h="8538485">
                <a:moveTo>
                  <a:pt x="0" y="0"/>
                </a:moveTo>
                <a:lnTo>
                  <a:pt x="14490702" y="0"/>
                </a:lnTo>
                <a:lnTo>
                  <a:pt x="14490702" y="8538485"/>
                </a:lnTo>
                <a:lnTo>
                  <a:pt x="0" y="8538485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 rot="-5400000">
            <a:off x="-1565372" y="5805822"/>
            <a:ext cx="6202508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67"/>
              </a:lnSpc>
            </a:pPr>
            <a:r>
              <a:rPr lang="en-US" sz="7128" b="1" spc="-71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Burrito Loco</a:t>
            </a:r>
          </a:p>
        </p:txBody>
      </p:sp>
      <p:sp>
        <p:nvSpPr>
          <p:cNvPr id="4" name="Freeform 4"/>
          <p:cNvSpPr/>
          <p:nvPr/>
        </p:nvSpPr>
        <p:spPr>
          <a:xfrm>
            <a:off x="2575203" y="942448"/>
            <a:ext cx="14490701" cy="8538485"/>
          </a:xfrm>
          <a:custGeom>
            <a:avLst/>
            <a:gdLst/>
            <a:ahLst/>
            <a:cxnLst/>
            <a:rect l="l" t="t" r="r" b="b"/>
            <a:pathLst>
              <a:path w="14490701" h="8538485">
                <a:moveTo>
                  <a:pt x="0" y="0"/>
                </a:moveTo>
                <a:lnTo>
                  <a:pt x="14490702" y="0"/>
                </a:lnTo>
                <a:lnTo>
                  <a:pt x="14490702" y="8538485"/>
                </a:lnTo>
                <a:lnTo>
                  <a:pt x="0" y="8538485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00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95916" y="4030253"/>
            <a:ext cx="7496168" cy="2464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69"/>
              </a:lnSpc>
            </a:pPr>
            <a:r>
              <a:rPr lang="en-US" sz="9967" b="1" spc="-99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Design Mockups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9006853"/>
            <a:ext cx="18288000" cy="1280147"/>
          </a:xfrm>
          <a:prstGeom prst="rect">
            <a:avLst/>
          </a:prstGeom>
          <a:solidFill>
            <a:srgbClr val="FF7800"/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00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14350" y="0"/>
            <a:ext cx="18802350" cy="8229484"/>
            <a:chOff x="0" y="0"/>
            <a:chExt cx="4952059" cy="21674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52059" cy="2167436"/>
            </a:xfrm>
            <a:custGeom>
              <a:avLst/>
              <a:gdLst/>
              <a:ahLst/>
              <a:cxnLst/>
              <a:rect l="l" t="t" r="r" b="b"/>
              <a:pathLst>
                <a:path w="4952059" h="2167436">
                  <a:moveTo>
                    <a:pt x="0" y="0"/>
                  </a:moveTo>
                  <a:lnTo>
                    <a:pt x="4952059" y="0"/>
                  </a:lnTo>
                  <a:lnTo>
                    <a:pt x="4952059" y="2167436"/>
                  </a:lnTo>
                  <a:lnTo>
                    <a:pt x="0" y="216743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52059" cy="22055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3640501" y="7448901"/>
            <a:ext cx="3618799" cy="3618799"/>
          </a:xfrm>
          <a:custGeom>
            <a:avLst/>
            <a:gdLst/>
            <a:ahLst/>
            <a:cxnLst/>
            <a:rect l="l" t="t" r="r" b="b"/>
            <a:pathLst>
              <a:path w="3618799" h="3618799">
                <a:moveTo>
                  <a:pt x="0" y="0"/>
                </a:moveTo>
                <a:lnTo>
                  <a:pt x="3618799" y="0"/>
                </a:lnTo>
                <a:lnTo>
                  <a:pt x="3618799" y="3618798"/>
                </a:lnTo>
                <a:lnTo>
                  <a:pt x="0" y="36187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0" y="2258410"/>
            <a:ext cx="18288000" cy="5387272"/>
          </a:xfrm>
          <a:custGeom>
            <a:avLst/>
            <a:gdLst/>
            <a:ahLst/>
            <a:cxnLst/>
            <a:rect l="l" t="t" r="r" b="b"/>
            <a:pathLst>
              <a:path w="18288000" h="5387272">
                <a:moveTo>
                  <a:pt x="0" y="0"/>
                </a:moveTo>
                <a:lnTo>
                  <a:pt x="18288000" y="0"/>
                </a:lnTo>
                <a:lnTo>
                  <a:pt x="18288000" y="5387273"/>
                </a:lnTo>
                <a:lnTo>
                  <a:pt x="0" y="5387273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902230"/>
            <a:ext cx="12611801" cy="600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4"/>
              </a:lnSpc>
            </a:pPr>
            <a:r>
              <a:rPr lang="en-US" sz="4717" b="1" spc="-47">
                <a:solidFill>
                  <a:srgbClr val="840032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Central area - Create &amp; Chef’s Table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341867" y="1464483"/>
            <a:ext cx="8225722" cy="6169292"/>
          </a:xfrm>
          <a:custGeom>
            <a:avLst/>
            <a:gdLst/>
            <a:ahLst/>
            <a:cxnLst/>
            <a:rect l="l" t="t" r="r" b="b"/>
            <a:pathLst>
              <a:path w="8225722" h="6169292">
                <a:moveTo>
                  <a:pt x="0" y="0"/>
                </a:moveTo>
                <a:lnTo>
                  <a:pt x="8225723" y="0"/>
                </a:lnTo>
                <a:lnTo>
                  <a:pt x="8225723" y="6169292"/>
                </a:lnTo>
                <a:lnTo>
                  <a:pt x="0" y="616929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33450" y="1464483"/>
            <a:ext cx="8225722" cy="6169292"/>
          </a:xfrm>
          <a:custGeom>
            <a:avLst/>
            <a:gdLst/>
            <a:ahLst/>
            <a:cxnLst/>
            <a:rect l="l" t="t" r="r" b="b"/>
            <a:pathLst>
              <a:path w="8225722" h="6169292">
                <a:moveTo>
                  <a:pt x="0" y="0"/>
                </a:moveTo>
                <a:lnTo>
                  <a:pt x="8225722" y="0"/>
                </a:lnTo>
                <a:lnTo>
                  <a:pt x="8225722" y="6169292"/>
                </a:lnTo>
                <a:lnTo>
                  <a:pt x="0" y="6169292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337245" y="7935324"/>
            <a:ext cx="11230344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267"/>
              </a:lnSpc>
            </a:pPr>
            <a:r>
              <a:rPr lang="en-US" sz="7128" b="1" spc="-71">
                <a:solidFill>
                  <a:srgbClr val="840032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Chef’s Table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00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640501" y="7448901"/>
            <a:ext cx="3618799" cy="3618799"/>
          </a:xfrm>
          <a:custGeom>
            <a:avLst/>
            <a:gdLst/>
            <a:ahLst/>
            <a:cxnLst/>
            <a:rect l="l" t="t" r="r" b="b"/>
            <a:pathLst>
              <a:path w="3618799" h="3618799">
                <a:moveTo>
                  <a:pt x="0" y="0"/>
                </a:moveTo>
                <a:lnTo>
                  <a:pt x="3618799" y="0"/>
                </a:lnTo>
                <a:lnTo>
                  <a:pt x="3618799" y="3618798"/>
                </a:lnTo>
                <a:lnTo>
                  <a:pt x="0" y="36187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514350" y="0"/>
            <a:ext cx="18802350" cy="8229484"/>
            <a:chOff x="0" y="0"/>
            <a:chExt cx="4952059" cy="21674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52059" cy="2167436"/>
            </a:xfrm>
            <a:custGeom>
              <a:avLst/>
              <a:gdLst/>
              <a:ahLst/>
              <a:cxnLst/>
              <a:rect l="l" t="t" r="r" b="b"/>
              <a:pathLst>
                <a:path w="4952059" h="2167436">
                  <a:moveTo>
                    <a:pt x="0" y="0"/>
                  </a:moveTo>
                  <a:lnTo>
                    <a:pt x="4952059" y="0"/>
                  </a:lnTo>
                  <a:lnTo>
                    <a:pt x="4952059" y="2167436"/>
                  </a:lnTo>
                  <a:lnTo>
                    <a:pt x="0" y="216743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952059" cy="22055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760774" y="1235795"/>
            <a:ext cx="16766452" cy="6993688"/>
          </a:xfrm>
          <a:custGeom>
            <a:avLst/>
            <a:gdLst/>
            <a:ahLst/>
            <a:cxnLst/>
            <a:rect l="l" t="t" r="r" b="b"/>
            <a:pathLst>
              <a:path w="16766452" h="6993688">
                <a:moveTo>
                  <a:pt x="0" y="0"/>
                </a:moveTo>
                <a:lnTo>
                  <a:pt x="16766452" y="0"/>
                </a:lnTo>
                <a:lnTo>
                  <a:pt x="16766452" y="6993689"/>
                </a:lnTo>
                <a:lnTo>
                  <a:pt x="0" y="6993689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902230"/>
            <a:ext cx="12611801" cy="600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4"/>
              </a:lnSpc>
            </a:pPr>
            <a:r>
              <a:rPr lang="en-US" sz="4717" b="1" spc="-47">
                <a:solidFill>
                  <a:srgbClr val="840032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Back wall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00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640501" y="7448901"/>
            <a:ext cx="3618799" cy="3618799"/>
          </a:xfrm>
          <a:custGeom>
            <a:avLst/>
            <a:gdLst/>
            <a:ahLst/>
            <a:cxnLst/>
            <a:rect l="l" t="t" r="r" b="b"/>
            <a:pathLst>
              <a:path w="3618799" h="3618799">
                <a:moveTo>
                  <a:pt x="0" y="0"/>
                </a:moveTo>
                <a:lnTo>
                  <a:pt x="3618799" y="0"/>
                </a:lnTo>
                <a:lnTo>
                  <a:pt x="3618799" y="3618798"/>
                </a:lnTo>
                <a:lnTo>
                  <a:pt x="0" y="36187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514350" y="0"/>
            <a:ext cx="18802350" cy="8229484"/>
            <a:chOff x="0" y="0"/>
            <a:chExt cx="4952059" cy="21674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52059" cy="2167436"/>
            </a:xfrm>
            <a:custGeom>
              <a:avLst/>
              <a:gdLst/>
              <a:ahLst/>
              <a:cxnLst/>
              <a:rect l="l" t="t" r="r" b="b"/>
              <a:pathLst>
                <a:path w="4952059" h="2167436">
                  <a:moveTo>
                    <a:pt x="0" y="0"/>
                  </a:moveTo>
                  <a:lnTo>
                    <a:pt x="4952059" y="0"/>
                  </a:lnTo>
                  <a:lnTo>
                    <a:pt x="4952059" y="2167436"/>
                  </a:lnTo>
                  <a:lnTo>
                    <a:pt x="0" y="216743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952059" cy="22055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260741" y="-2057858"/>
            <a:ext cx="11766518" cy="9832277"/>
          </a:xfrm>
          <a:custGeom>
            <a:avLst/>
            <a:gdLst/>
            <a:ahLst/>
            <a:cxnLst/>
            <a:rect l="l" t="t" r="r" b="b"/>
            <a:pathLst>
              <a:path w="11766518" h="9832277">
                <a:moveTo>
                  <a:pt x="0" y="0"/>
                </a:moveTo>
                <a:lnTo>
                  <a:pt x="11766518" y="0"/>
                </a:lnTo>
                <a:lnTo>
                  <a:pt x="11766518" y="9832277"/>
                </a:lnTo>
                <a:lnTo>
                  <a:pt x="0" y="983227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b="-915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902230"/>
            <a:ext cx="12611801" cy="600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34"/>
              </a:lnSpc>
            </a:pPr>
            <a:r>
              <a:rPr lang="en-US" sz="4717" b="1" spc="-47">
                <a:solidFill>
                  <a:srgbClr val="840032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Grill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00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95916" y="4030253"/>
            <a:ext cx="7496168" cy="2464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69"/>
              </a:lnSpc>
            </a:pPr>
            <a:r>
              <a:rPr lang="en-US" sz="9967" b="1" spc="-99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Thank</a:t>
            </a:r>
          </a:p>
          <a:p>
            <a:pPr algn="ctr">
              <a:lnSpc>
                <a:spcPts val="9369"/>
              </a:lnSpc>
            </a:pPr>
            <a:r>
              <a:rPr lang="en-US" sz="9967" b="1" spc="-99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you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9006853"/>
            <a:ext cx="18288000" cy="1280147"/>
          </a:xfrm>
          <a:prstGeom prst="rect">
            <a:avLst/>
          </a:prstGeom>
          <a:solidFill>
            <a:srgbClr val="FF7800"/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341867" y="1464483"/>
            <a:ext cx="8225722" cy="6169292"/>
          </a:xfrm>
          <a:custGeom>
            <a:avLst/>
            <a:gdLst/>
            <a:ahLst/>
            <a:cxnLst/>
            <a:rect l="l" t="t" r="r" b="b"/>
            <a:pathLst>
              <a:path w="8225722" h="6169292">
                <a:moveTo>
                  <a:pt x="0" y="0"/>
                </a:moveTo>
                <a:lnTo>
                  <a:pt x="8225723" y="0"/>
                </a:lnTo>
                <a:lnTo>
                  <a:pt x="8225723" y="6169292"/>
                </a:lnTo>
                <a:lnTo>
                  <a:pt x="0" y="616929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75623" y="1464483"/>
            <a:ext cx="8183549" cy="6169292"/>
          </a:xfrm>
          <a:custGeom>
            <a:avLst/>
            <a:gdLst/>
            <a:ahLst/>
            <a:cxnLst/>
            <a:rect l="l" t="t" r="r" b="b"/>
            <a:pathLst>
              <a:path w="8183549" h="6169292">
                <a:moveTo>
                  <a:pt x="0" y="0"/>
                </a:moveTo>
                <a:lnTo>
                  <a:pt x="8183549" y="0"/>
                </a:lnTo>
                <a:lnTo>
                  <a:pt x="8183549" y="6169292"/>
                </a:lnTo>
                <a:lnTo>
                  <a:pt x="0" y="6169292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337245" y="7935324"/>
            <a:ext cx="11230344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267"/>
              </a:lnSpc>
            </a:pPr>
            <a:r>
              <a:rPr lang="en-US" sz="7128" b="1" spc="-71">
                <a:solidFill>
                  <a:srgbClr val="840032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Blends &amp; Curries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438344" y="9035414"/>
            <a:ext cx="6129246" cy="637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57"/>
              </a:lnSpc>
            </a:pPr>
            <a:r>
              <a:rPr lang="en-US" sz="3890" b="1" spc="-38" dirty="0">
                <a:solidFill>
                  <a:srgbClr val="840032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will be rebranded to Create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341867" y="1464483"/>
            <a:ext cx="8225722" cy="6169292"/>
          </a:xfrm>
          <a:custGeom>
            <a:avLst/>
            <a:gdLst/>
            <a:ahLst/>
            <a:cxnLst/>
            <a:rect l="l" t="t" r="r" b="b"/>
            <a:pathLst>
              <a:path w="8225722" h="6169292">
                <a:moveTo>
                  <a:pt x="0" y="0"/>
                </a:moveTo>
                <a:lnTo>
                  <a:pt x="8225723" y="0"/>
                </a:lnTo>
                <a:lnTo>
                  <a:pt x="8225723" y="6169292"/>
                </a:lnTo>
                <a:lnTo>
                  <a:pt x="0" y="616929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75623" y="1464483"/>
            <a:ext cx="8183549" cy="6169292"/>
          </a:xfrm>
          <a:custGeom>
            <a:avLst/>
            <a:gdLst/>
            <a:ahLst/>
            <a:cxnLst/>
            <a:rect l="l" t="t" r="r" b="b"/>
            <a:pathLst>
              <a:path w="8183549" h="6169292">
                <a:moveTo>
                  <a:pt x="0" y="0"/>
                </a:moveTo>
                <a:lnTo>
                  <a:pt x="8183549" y="0"/>
                </a:lnTo>
                <a:lnTo>
                  <a:pt x="8183549" y="6169292"/>
                </a:lnTo>
                <a:lnTo>
                  <a:pt x="0" y="6169292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337245" y="7935324"/>
            <a:ext cx="11230344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267"/>
              </a:lnSpc>
            </a:pPr>
            <a:r>
              <a:rPr lang="en-US" sz="7128" b="1" spc="-71">
                <a:solidFill>
                  <a:srgbClr val="840032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Back Wall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341867" y="1464483"/>
            <a:ext cx="8225722" cy="6169292"/>
          </a:xfrm>
          <a:custGeom>
            <a:avLst/>
            <a:gdLst/>
            <a:ahLst/>
            <a:cxnLst/>
            <a:rect l="l" t="t" r="r" b="b"/>
            <a:pathLst>
              <a:path w="8225722" h="6169292">
                <a:moveTo>
                  <a:pt x="0" y="0"/>
                </a:moveTo>
                <a:lnTo>
                  <a:pt x="8225723" y="0"/>
                </a:lnTo>
                <a:lnTo>
                  <a:pt x="8225723" y="6169292"/>
                </a:lnTo>
                <a:lnTo>
                  <a:pt x="0" y="6169292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75623" y="1464483"/>
            <a:ext cx="8183549" cy="6169292"/>
          </a:xfrm>
          <a:custGeom>
            <a:avLst/>
            <a:gdLst/>
            <a:ahLst/>
            <a:cxnLst/>
            <a:rect l="l" t="t" r="r" b="b"/>
            <a:pathLst>
              <a:path w="8183549" h="6169292">
                <a:moveTo>
                  <a:pt x="0" y="0"/>
                </a:moveTo>
                <a:lnTo>
                  <a:pt x="8183549" y="0"/>
                </a:lnTo>
                <a:lnTo>
                  <a:pt x="8183549" y="6169292"/>
                </a:lnTo>
                <a:lnTo>
                  <a:pt x="0" y="6169292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337245" y="7935324"/>
            <a:ext cx="11230344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267"/>
              </a:lnSpc>
            </a:pPr>
            <a:r>
              <a:rPr lang="en-US" sz="7128" b="1" spc="-71">
                <a:solidFill>
                  <a:srgbClr val="840032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Grill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B3120-98EC-25C7-92E2-C1AE712B0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F239F17-A065-41C2-A4B1-081277FAB6F2}"/>
              </a:ext>
            </a:extLst>
          </p:cNvPr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604506EC-7B02-872D-78CE-AA9B53C7A4F4}"/>
              </a:ext>
            </a:extLst>
          </p:cNvPr>
          <p:cNvSpPr txBox="1"/>
          <p:nvPr/>
        </p:nvSpPr>
        <p:spPr>
          <a:xfrm>
            <a:off x="6337245" y="7935324"/>
            <a:ext cx="11230344" cy="1077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267"/>
              </a:lnSpc>
            </a:pPr>
            <a:r>
              <a:rPr lang="en-US" sz="7128" b="1" spc="-71" dirty="0">
                <a:solidFill>
                  <a:srgbClr val="840032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Subway</a:t>
            </a:r>
          </a:p>
        </p:txBody>
      </p:sp>
      <p:pic>
        <p:nvPicPr>
          <p:cNvPr id="7" name="Picture 6" descr="A subway restaurant with a counter and food&#10;&#10;AI-generated content may be incorrect.">
            <a:extLst>
              <a:ext uri="{FF2B5EF4-FFF2-40B4-BE49-F238E27FC236}">
                <a16:creationId xmlns:a16="http://schemas.microsoft.com/office/drawing/2014/main" id="{1AB85B14-A192-EDD1-795C-013D8F8EAE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763559"/>
            <a:ext cx="9525000" cy="7171765"/>
          </a:xfrm>
          <a:prstGeom prst="rect">
            <a:avLst/>
          </a:prstGeom>
        </p:spPr>
      </p:pic>
      <p:sp>
        <p:nvSpPr>
          <p:cNvPr id="8" name="TextBox 6">
            <a:extLst>
              <a:ext uri="{FF2B5EF4-FFF2-40B4-BE49-F238E27FC236}">
                <a16:creationId xmlns:a16="http://schemas.microsoft.com/office/drawing/2014/main" id="{EF006927-6A98-1292-C4D2-675924E25004}"/>
              </a:ext>
            </a:extLst>
          </p:cNvPr>
          <p:cNvSpPr txBox="1"/>
          <p:nvPr/>
        </p:nvSpPr>
        <p:spPr>
          <a:xfrm>
            <a:off x="9753600" y="9035414"/>
            <a:ext cx="7813990" cy="5902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5057"/>
              </a:lnSpc>
            </a:pPr>
            <a:r>
              <a:rPr lang="en-US" sz="3890" b="1" spc="-38" dirty="0">
                <a:solidFill>
                  <a:srgbClr val="840032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will be rebranded to Burrito Loco</a:t>
            </a:r>
          </a:p>
        </p:txBody>
      </p:sp>
    </p:spTree>
    <p:extLst>
      <p:ext uri="{BB962C8B-B14F-4D97-AF65-F5344CB8AC3E}">
        <p14:creationId xmlns:p14="http://schemas.microsoft.com/office/powerpoint/2010/main" val="3385556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400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95916" y="4030253"/>
            <a:ext cx="7496168" cy="2464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69"/>
              </a:lnSpc>
            </a:pPr>
            <a:r>
              <a:rPr lang="en-US" sz="9967" b="1" spc="-99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Before &amp; After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9006853"/>
            <a:ext cx="18288000" cy="1280147"/>
          </a:xfrm>
          <a:prstGeom prst="rect">
            <a:avLst/>
          </a:prstGeom>
          <a:solidFill>
            <a:srgbClr val="FF7800"/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267750" y="806067"/>
            <a:ext cx="11566489" cy="8674867"/>
          </a:xfrm>
          <a:custGeom>
            <a:avLst/>
            <a:gdLst/>
            <a:ahLst/>
            <a:cxnLst/>
            <a:rect l="l" t="t" r="r" b="b"/>
            <a:pathLst>
              <a:path w="11566489" h="8674867">
                <a:moveTo>
                  <a:pt x="0" y="0"/>
                </a:moveTo>
                <a:lnTo>
                  <a:pt x="11566489" y="0"/>
                </a:lnTo>
                <a:lnTo>
                  <a:pt x="11566489" y="8674866"/>
                </a:lnTo>
                <a:lnTo>
                  <a:pt x="0" y="8674866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 rot="-5400000">
            <a:off x="-1171980" y="5805822"/>
            <a:ext cx="6202508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67"/>
              </a:lnSpc>
            </a:pPr>
            <a:r>
              <a:rPr lang="en-US" sz="7128" b="1" spc="-71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Chef’s Table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535500" cy="10287000"/>
          </a:xfrm>
          <a:prstGeom prst="rect">
            <a:avLst/>
          </a:prstGeom>
          <a:solidFill>
            <a:srgbClr val="840032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267750" y="806067"/>
            <a:ext cx="11566489" cy="8674867"/>
          </a:xfrm>
          <a:custGeom>
            <a:avLst/>
            <a:gdLst/>
            <a:ahLst/>
            <a:cxnLst/>
            <a:rect l="l" t="t" r="r" b="b"/>
            <a:pathLst>
              <a:path w="11566489" h="8674867">
                <a:moveTo>
                  <a:pt x="0" y="0"/>
                </a:moveTo>
                <a:lnTo>
                  <a:pt x="11566489" y="0"/>
                </a:lnTo>
                <a:lnTo>
                  <a:pt x="11566489" y="8674866"/>
                </a:lnTo>
                <a:lnTo>
                  <a:pt x="0" y="8674866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3267750" y="806067"/>
            <a:ext cx="11566489" cy="8674867"/>
          </a:xfrm>
          <a:custGeom>
            <a:avLst/>
            <a:gdLst/>
            <a:ahLst/>
            <a:cxnLst/>
            <a:rect l="l" t="t" r="r" b="b"/>
            <a:pathLst>
              <a:path w="11566489" h="8674867">
                <a:moveTo>
                  <a:pt x="0" y="0"/>
                </a:moveTo>
                <a:lnTo>
                  <a:pt x="11566489" y="0"/>
                </a:lnTo>
                <a:lnTo>
                  <a:pt x="11566489" y="8674866"/>
                </a:lnTo>
                <a:lnTo>
                  <a:pt x="0" y="867486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 rot="-5400000">
            <a:off x="-1171980" y="5805822"/>
            <a:ext cx="6202508" cy="1147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67"/>
              </a:lnSpc>
            </a:pPr>
            <a:r>
              <a:rPr lang="en-US" sz="7128" b="1" spc="-71">
                <a:solidFill>
                  <a:srgbClr val="FFFFFF"/>
                </a:solidFill>
                <a:latin typeface="Barlow Semi-Bold"/>
                <a:ea typeface="Barlow Semi-Bold"/>
                <a:cs typeface="Barlow Semi-Bold"/>
                <a:sym typeface="Barlow Semi-Bold"/>
              </a:rPr>
              <a:t>Chef’s Table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61</Words>
  <Application>Microsoft Macintosh PowerPoint</Application>
  <PresentationFormat>Custom</PresentationFormat>
  <Paragraphs>26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Barlow Semi-Bold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Mohawk Cafe Refresh Proposal</dc:title>
  <cp:lastModifiedBy>Francisco, Justin</cp:lastModifiedBy>
  <cp:revision>4</cp:revision>
  <dcterms:created xsi:type="dcterms:W3CDTF">2006-08-16T00:00:00Z</dcterms:created>
  <dcterms:modified xsi:type="dcterms:W3CDTF">2025-02-06T21:09:13Z</dcterms:modified>
  <dc:identifier>DAGeQ_wm4ok</dc:identifier>
</cp:coreProperties>
</file>

<file path=docProps/thumbnail.jpeg>
</file>